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4" r:id="rId5"/>
    <p:sldId id="260" r:id="rId6"/>
    <p:sldId id="261" r:id="rId7"/>
    <p:sldId id="262" r:id="rId8"/>
    <p:sldId id="263" r:id="rId9"/>
  </p:sldIdLst>
  <p:sldSz cx="12192000" cy="6858000"/>
  <p:notesSz cx="12192000" cy="6858000"/>
  <p:custDataLst>
    <p:tags r:id="rId1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7" userDrawn="1">
          <p15:clr>
            <a:srgbClr val="A4A3A4"/>
          </p15:clr>
        </p15:guide>
        <p15:guide id="2" pos="2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7"/>
        <p:guide pos="2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5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9650" y="607695"/>
            <a:ext cx="101727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1994" y="1580515"/>
            <a:ext cx="10748010" cy="2039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tags" Target="../tags/tag4.xml"/><Relationship Id="rId4" Type="http://schemas.openxmlformats.org/officeDocument/2006/relationships/image" Target="../media/image7.jpeg"/><Relationship Id="rId3" Type="http://schemas.openxmlformats.org/officeDocument/2006/relationships/tags" Target="../tags/tag3.xml"/><Relationship Id="rId2" Type="http://schemas.openxmlformats.org/officeDocument/2006/relationships/image" Target="../media/image6.jpe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600200"/>
            <a:ext cx="12178665" cy="174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4755" marR="5080" algn="ctr">
              <a:lnSpc>
                <a:spcPct val="140000"/>
              </a:lnSpc>
              <a:spcBef>
                <a:spcPts val="20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一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使用微信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扫码以下二维码进行下载安装</a:t>
            </a:r>
            <a:endParaRPr sz="16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14755" marR="5080" algn="ctr">
              <a:lnSpc>
                <a:spcPct val="140000"/>
              </a:lnSpc>
              <a:spcBef>
                <a:spcPts val="20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方法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二：</a:t>
            </a:r>
            <a:r>
              <a:rPr sz="1600">
                <a:latin typeface="微软雅黑" panose="020B0503020204020204" charset="-122"/>
                <a:cs typeface="微软雅黑" panose="020B0503020204020204" charset="-122"/>
              </a:rPr>
              <a:t>进入官网 https://www.sportcampus.cn 进行下载 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  <a:p>
            <a:pPr marL="1214755" marR="5080" algn="ctr">
              <a:lnSpc>
                <a:spcPct val="140000"/>
              </a:lnSpc>
              <a:spcBef>
                <a:spcPts val="20"/>
              </a:spcBef>
            </a:pP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注意：苹果手机扫码后会跳转至苹果应用商店（Appstore）下载</a:t>
            </a:r>
            <a:endParaRPr sz="16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  <a:p>
            <a:pPr marL="1214755" marR="5080" algn="ctr">
              <a:lnSpc>
                <a:spcPct val="140000"/>
              </a:lnSpc>
              <a:spcBef>
                <a:spcPts val="20"/>
              </a:spcBef>
            </a:pP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安卓手机扫码后</a:t>
            </a:r>
            <a:r>
              <a:rPr lang="zh-CN"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会</a:t>
            </a: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通过第三方官网下载，请</a:t>
            </a:r>
            <a:r>
              <a:rPr lang="zh-CN"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点击</a:t>
            </a: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下载并</a:t>
            </a:r>
            <a:r>
              <a:rPr lang="zh-CN"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在安装时</a:t>
            </a: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给予所有权限</a:t>
            </a:r>
            <a:b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</a:br>
            <a:r>
              <a:rPr sz="16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（任何安卓平台下载的“高校体育”都是非官方版，会存在各种使用上的问题）</a:t>
            </a:r>
            <a:endParaRPr sz="1600" b="1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24400" y="3561715"/>
            <a:ext cx="2652395" cy="265239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05200" y="609599"/>
            <a:ext cx="4800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Arial" panose="020B0604020202020204"/>
                <a:cs typeface="Arial" panose="020B0604020202020204"/>
              </a:rPr>
              <a:t>“</a:t>
            </a:r>
            <a:r>
              <a:rPr sz="3600" dirty="0"/>
              <a:t>高校体育</a:t>
            </a:r>
            <a:r>
              <a:rPr sz="3600" dirty="0">
                <a:latin typeface="Arial" panose="020B0604020202020204"/>
                <a:cs typeface="Arial" panose="020B0604020202020204"/>
              </a:rPr>
              <a:t>”</a:t>
            </a:r>
            <a:r>
              <a:rPr sz="3600" spc="-5" dirty="0">
                <a:latin typeface="Arial" panose="020B0604020202020204"/>
                <a:cs typeface="Arial" panose="020B0604020202020204"/>
              </a:rPr>
              <a:t>App</a:t>
            </a:r>
            <a:r>
              <a:rPr sz="3600" dirty="0"/>
              <a:t>使用方法</a:t>
            </a:r>
            <a:endParaRPr sz="3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4285" y="6329680"/>
            <a:ext cx="18161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（官方二维码）</a:t>
            </a:r>
            <a:endParaRPr lang="zh-CN" altLang="en-US"/>
          </a:p>
        </p:txBody>
      </p:sp>
      <p:sp>
        <p:nvSpPr>
          <p:cNvPr id="9" name="object 2"/>
          <p:cNvSpPr txBox="1">
            <a:spLocks noGrp="1"/>
          </p:cNvSpPr>
          <p:nvPr/>
        </p:nvSpPr>
        <p:spPr>
          <a:xfrm>
            <a:off x="781011" y="1473200"/>
            <a:ext cx="264160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pc="200" dirty="0"/>
              <a:t>一</a:t>
            </a:r>
            <a:r>
              <a:rPr spc="200" dirty="0"/>
              <a:t>、</a:t>
            </a:r>
            <a:r>
              <a:rPr lang="zh-CN" spc="200" dirty="0"/>
              <a:t>下载及安装</a:t>
            </a:r>
            <a:r>
              <a:rPr dirty="0"/>
              <a:t>：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011" y="508000"/>
            <a:ext cx="2641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二、注册与登录</a:t>
            </a:r>
            <a:r>
              <a:rPr dirty="0"/>
              <a:t>：</a:t>
            </a:r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784335" y="1165860"/>
            <a:ext cx="2734055" cy="486003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52500" y="1165860"/>
            <a:ext cx="2734055" cy="4860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89932" y="1165860"/>
            <a:ext cx="2711195" cy="4860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68680" y="6181090"/>
            <a:ext cx="10650220" cy="504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注册时填写正确的个人信</a:t>
            </a:r>
            <a:r>
              <a:rPr sz="1600" spc="-5" dirty="0">
                <a:latin typeface="微软雅黑" panose="020B0503020204020204" charset="-122"/>
                <a:cs typeface="微软雅黑" panose="020B0503020204020204" charset="-122"/>
              </a:rPr>
              <a:t>息</a:t>
            </a:r>
            <a:endParaRPr sz="1600">
              <a:latin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00000"/>
              </a:lnSpc>
            </a:pPr>
            <a:r>
              <a:rPr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注意：如果提示姓名学号不匹配，说明您不在学校提供的名单中，请联系</a:t>
            </a:r>
            <a:r>
              <a:rPr 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微信公众号：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SportCampus </a:t>
            </a:r>
            <a:r>
              <a:rPr 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客服</a:t>
            </a:r>
            <a:endParaRPr lang="zh-CN" sz="1600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1143000"/>
            <a:ext cx="10751820" cy="475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zh-CN" spc="200" dirty="0"/>
              <a:t>转校说明</a:t>
            </a:r>
            <a:br>
              <a:rPr dirty="0"/>
            </a:br>
            <a:br>
              <a:rPr dirty="0"/>
            </a:br>
            <a:r>
              <a:rPr lang="zh-CN" sz="2000" dirty="0"/>
              <a:t>如果之前使用过高校体育</a:t>
            </a:r>
            <a:r>
              <a:rPr lang="en-US" altLang="zh-CN" sz="2000" dirty="0"/>
              <a:t>APP</a:t>
            </a:r>
            <a:r>
              <a:rPr lang="zh-CN" sz="2000" dirty="0"/>
              <a:t>，并且帐号依旧在原来的学校，请按以下方式操作</a:t>
            </a:r>
            <a:br>
              <a:rPr lang="zh-CN" sz="2000" dirty="0"/>
            </a:br>
            <a:br>
              <a:rPr lang="zh-CN" sz="2000" dirty="0"/>
            </a:br>
            <a:r>
              <a:rPr lang="zh-CN" sz="2000" dirty="0"/>
              <a:t>方法一</a:t>
            </a:r>
            <a:r>
              <a:rPr sz="2000" dirty="0">
                <a:sym typeface="+mn-ea"/>
              </a:rPr>
              <a:t>：</a:t>
            </a:r>
            <a:r>
              <a:rPr lang="zh-CN" sz="2000" dirty="0"/>
              <a:t>请提供以下信息</a:t>
            </a:r>
            <a:br>
              <a:rPr lang="zh-CN" altLang="en-US" sz="2000" dirty="0"/>
            </a:br>
            <a:br>
              <a:rPr lang="zh-CN" altLang="en-US" sz="2000" dirty="0"/>
            </a:br>
            <a:br>
              <a:rPr lang="zh-CN" altLang="en-US" sz="2000" dirty="0"/>
            </a:br>
            <a:br>
              <a:rPr lang="zh-CN" altLang="en-US" sz="2000" dirty="0"/>
            </a:br>
            <a:br>
              <a:rPr lang="zh-CN" altLang="en-US" sz="2000" dirty="0"/>
            </a:br>
            <a:r>
              <a:rPr lang="zh-CN" sz="2000" dirty="0">
                <a:sym typeface="+mn-ea"/>
              </a:rPr>
              <a:t>以邮件方式发送至：service@sportcampus.cn，客服</a:t>
            </a:r>
            <a:r>
              <a:rPr lang="zh-CN" altLang="en-US" sz="2000" dirty="0">
                <a:sym typeface="+mn-ea"/>
              </a:rPr>
              <a:t>修改后会对邮件进行回复</a:t>
            </a:r>
            <a:br>
              <a:rPr lang="zh-CN" altLang="en-US" sz="2000" dirty="0"/>
            </a:br>
            <a:br>
              <a:rPr lang="zh-CN" altLang="en-US" sz="2000" dirty="0"/>
            </a:br>
            <a:r>
              <a:rPr lang="zh-CN" altLang="en-US" sz="2000" dirty="0"/>
              <a:t>方法二：</a:t>
            </a:r>
            <a:r>
              <a:rPr lang="zh-CN" sz="2000" dirty="0">
                <a:sym typeface="+mn-ea"/>
              </a:rPr>
              <a:t>关注高校体育官方微信号</a:t>
            </a:r>
            <a:r>
              <a:rPr lang="en-US" altLang="zh-CN" sz="2000" dirty="0">
                <a:sym typeface="+mn-ea"/>
              </a:rPr>
              <a:t>SportCampus</a:t>
            </a:r>
            <a:r>
              <a:rPr lang="zh-CN" altLang="en-US" sz="2000" dirty="0">
                <a:sym typeface="+mn-ea"/>
              </a:rPr>
              <a:t>，将</a:t>
            </a:r>
            <a:r>
              <a:rPr lang="zh-CN" altLang="en-US" sz="2000" dirty="0">
                <a:sym typeface="+mn-ea"/>
              </a:rPr>
              <a:t>上述信息留言</a:t>
            </a:r>
            <a:r>
              <a:rPr lang="zh-CN" altLang="en-US" sz="2000" dirty="0">
                <a:sym typeface="+mn-ea"/>
              </a:rPr>
              <a:t>给客服进行修改</a:t>
            </a:r>
            <a:br>
              <a:rPr lang="zh-CN" altLang="en-US" sz="2000" dirty="0"/>
            </a:br>
            <a:br>
              <a:rPr lang="zh-CN" altLang="en-US" sz="2000" dirty="0"/>
            </a:br>
            <a:r>
              <a:rPr lang="zh-CN" altLang="en-US" sz="2000" dirty="0">
                <a:sym typeface="+mn-ea"/>
              </a:rPr>
              <a:t>方法</a:t>
            </a:r>
            <a:r>
              <a:rPr lang="zh-CN" altLang="en-US" sz="2000" dirty="0">
                <a:sym typeface="+mn-ea"/>
              </a:rPr>
              <a:t>三：使用其他手机号进行注册</a:t>
            </a:r>
            <a:br>
              <a:rPr lang="zh-CN" altLang="en-US" sz="2000" dirty="0"/>
            </a:br>
            <a:endParaRPr lang="zh-CN" altLang="en-US" sz="2000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1548448" y="3048000"/>
          <a:ext cx="909637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/>
                <a:gridCol w="1135062"/>
                <a:gridCol w="930275"/>
                <a:gridCol w="852488"/>
                <a:gridCol w="1431925"/>
                <a:gridCol w="1052512"/>
                <a:gridCol w="944563"/>
                <a:gridCol w="1249362"/>
              </a:tblGrid>
              <a:tr h="271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原学校/校区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原学号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姓名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性别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新学校/校区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学院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新学号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新手机号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object 2"/>
          <p:cNvSpPr txBox="1">
            <a:spLocks noGrp="1"/>
          </p:cNvSpPr>
          <p:nvPr/>
        </p:nvSpPr>
        <p:spPr>
          <a:xfrm>
            <a:off x="654011" y="508000"/>
            <a:ext cx="2641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微软雅黑" panose="020B0503020204020204" charset="-122"/>
                <a:ea typeface="+mj-ea"/>
                <a:cs typeface="微软雅黑" panose="020B0503020204020204" charset="-122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二、注册与登录</a:t>
            </a:r>
            <a:r>
              <a:rPr dirty="0"/>
              <a:t>：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765" y="5989320"/>
            <a:ext cx="11934825" cy="762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5435" marR="5080" indent="-293370"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点击“</a:t>
            </a:r>
            <a:r>
              <a:rPr sz="1600" dirty="0">
                <a:solidFill>
                  <a:srgbClr val="00AF50"/>
                </a:solidFill>
                <a:latin typeface="微软雅黑" panose="020B0503020204020204" charset="-122"/>
                <a:cs typeface="微软雅黑" panose="020B0503020204020204" charset="-122"/>
              </a:rPr>
              <a:t>运动签到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选择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“</a:t>
            </a:r>
            <a:r>
              <a:rPr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场地签到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”点击后进入签到列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表，选择所在场地后点击签到进入</a:t>
            </a:r>
            <a:r>
              <a:rPr lang="en-US" altLang="zh-CN" sz="1600" dirty="0">
                <a:latin typeface="微软雅黑" panose="020B0503020204020204" charset="-122"/>
                <a:cs typeface="微软雅黑" panose="020B0503020204020204" charset="-122"/>
              </a:rPr>
              <a:t>45</a:t>
            </a:r>
            <a:r>
              <a:rPr lang="zh-CN" altLang="en-US" sz="1600" dirty="0">
                <a:latin typeface="微软雅黑" panose="020B0503020204020204" charset="-122"/>
                <a:cs typeface="微软雅黑" panose="020B0503020204020204" charset="-122"/>
              </a:rPr>
              <a:t>分钟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倒计时。</a:t>
            </a:r>
            <a:endParaRPr sz="1600" spc="-5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305435" marR="5080" indent="-29337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注意：</a:t>
            </a:r>
            <a:r>
              <a:rPr 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部分手机机型的系统会在屏幕熄灭后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2-3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分钟内将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APP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进程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强制关闭，因此会导致签到失败，如遇到这类情况请将屏幕悬停在图</a:t>
            </a:r>
            <a:r>
              <a:rPr lang="en-US" altLang="zh-CN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页面并保持屏幕常亮，低电量及节能模式都会影响签到。</a:t>
            </a:r>
            <a:endParaRPr lang="zh-CN" altLang="en-US" sz="1600" dirty="0">
              <a:solidFill>
                <a:srgbClr val="FF0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4011" y="457200"/>
            <a:ext cx="396240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pc="200" dirty="0"/>
              <a:t>三</a:t>
            </a:r>
            <a:r>
              <a:rPr spc="200" dirty="0"/>
              <a:t>．</a:t>
            </a:r>
            <a:r>
              <a:rPr lang="zh-CN" spc="200" dirty="0"/>
              <a:t>体育课程</a:t>
            </a:r>
            <a:r>
              <a:rPr lang="zh-CN" spc="200" dirty="0"/>
              <a:t>签到</a:t>
            </a:r>
            <a:endParaRPr lang="zh-CN" spc="200" dirty="0"/>
          </a:p>
        </p:txBody>
      </p:sp>
      <p:sp>
        <p:nvSpPr>
          <p:cNvPr id="4" name="object 4"/>
          <p:cNvSpPr/>
          <p:nvPr>
            <p:custDataLst>
              <p:tags r:id="rId1"/>
            </p:custDataLst>
          </p:nvPr>
        </p:nvSpPr>
        <p:spPr>
          <a:xfrm>
            <a:off x="152146" y="1066673"/>
            <a:ext cx="2737104" cy="4860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>
            <p:custDataLst>
              <p:tags r:id="rId3"/>
            </p:custDataLst>
          </p:nvPr>
        </p:nvSpPr>
        <p:spPr>
          <a:xfrm>
            <a:off x="3207766" y="1059688"/>
            <a:ext cx="2732531" cy="4860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b="17591"/>
          <a:stretch>
            <a:fillRect/>
          </a:stretch>
        </p:blipFill>
        <p:spPr>
          <a:xfrm>
            <a:off x="6248400" y="1066800"/>
            <a:ext cx="2740025" cy="485902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191000" y="4724400"/>
            <a:ext cx="762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259195" y="1676400"/>
            <a:ext cx="2740660" cy="412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rcRect b="17482"/>
          <a:stretch>
            <a:fillRect/>
          </a:stretch>
        </p:blipFill>
        <p:spPr>
          <a:xfrm>
            <a:off x="9296400" y="1054100"/>
            <a:ext cx="2735580" cy="48856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544" y="6285865"/>
            <a:ext cx="10591165" cy="516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点击“</a:t>
            </a:r>
            <a:r>
              <a:rPr sz="1600" dirty="0">
                <a:solidFill>
                  <a:srgbClr val="00AF50"/>
                </a:solidFill>
                <a:latin typeface="微软雅黑" panose="020B0503020204020204" charset="-122"/>
                <a:cs typeface="微软雅黑" panose="020B0503020204020204" charset="-122"/>
              </a:rPr>
              <a:t>运动历史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”，可查询任意学期的体锻数据。也可点击“我的”进入个人信息页，点击“</a:t>
            </a:r>
            <a:r>
              <a:rPr sz="1600" dirty="0">
                <a:solidFill>
                  <a:srgbClr val="00AF50"/>
                </a:solidFill>
                <a:latin typeface="微软雅黑" panose="020B0503020204020204" charset="-122"/>
                <a:cs typeface="微软雅黑" panose="020B0503020204020204" charset="-122"/>
              </a:rPr>
              <a:t>锻炼记录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”，进行查询</a:t>
            </a:r>
            <a:endParaRPr sz="16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1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4011" y="457200"/>
            <a:ext cx="198120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pc="200" dirty="0"/>
              <a:t>四</a:t>
            </a:r>
            <a:r>
              <a:rPr spc="200" dirty="0"/>
              <a:t>．成绩查</a:t>
            </a:r>
            <a:r>
              <a:rPr dirty="0"/>
              <a:t>询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742946" y="1219073"/>
            <a:ext cx="2737104" cy="486003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62927" y="1219073"/>
            <a:ext cx="2734055" cy="4860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835" y="2895600"/>
            <a:ext cx="9167495" cy="1610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10000"/>
              </a:lnSpc>
              <a:spcBef>
                <a:spcPts val="95"/>
              </a:spcBef>
            </a:pPr>
            <a:r>
              <a:rPr sz="2400" dirty="0">
                <a:latin typeface="+mn-ea"/>
                <a:cs typeface="+mn-ea"/>
              </a:rPr>
              <a:t>系统设置</a:t>
            </a:r>
            <a:r>
              <a:rPr lang="zh-CN" sz="2400" dirty="0">
                <a:latin typeface="+mn-ea"/>
                <a:cs typeface="+mn-ea"/>
              </a:rPr>
              <a:t>中</a:t>
            </a:r>
            <a:r>
              <a:rPr sz="2400" dirty="0">
                <a:latin typeface="+mn-ea"/>
                <a:cs typeface="+mn-ea"/>
              </a:rPr>
              <a:t>——</a:t>
            </a:r>
            <a:r>
              <a:rPr lang="zh-CN" sz="2400" dirty="0">
                <a:latin typeface="+mn-ea"/>
                <a:cs typeface="+mn-ea"/>
              </a:rPr>
              <a:t>选择</a:t>
            </a:r>
            <a:r>
              <a:rPr sz="2400" dirty="0">
                <a:latin typeface="+mn-ea"/>
                <a:cs typeface="+mn-ea"/>
              </a:rPr>
              <a:t>高校体育</a:t>
            </a:r>
            <a:r>
              <a:rPr lang="en-US" sz="2400" dirty="0">
                <a:latin typeface="+mn-ea"/>
                <a:cs typeface="+mn-ea"/>
              </a:rPr>
              <a:t>——</a:t>
            </a:r>
            <a:r>
              <a:rPr sz="2400" dirty="0">
                <a:latin typeface="+mn-ea"/>
                <a:cs typeface="+mn-ea"/>
              </a:rPr>
              <a:t>定位始终打开</a:t>
            </a:r>
            <a:r>
              <a:rPr lang="en-US" sz="2400" dirty="0">
                <a:latin typeface="+mn-ea"/>
                <a:cs typeface="+mn-ea"/>
              </a:rPr>
              <a:t>——</a:t>
            </a:r>
            <a:r>
              <a:rPr lang="zh-CN" sz="2400" dirty="0">
                <a:latin typeface="+mn-ea"/>
                <a:cs typeface="+mn-ea"/>
              </a:rPr>
              <a:t>运动与健身打开，</a:t>
            </a:r>
            <a:r>
              <a:rPr sz="2400" dirty="0">
                <a:latin typeface="+mn-ea"/>
                <a:cs typeface="+mn-ea"/>
              </a:rPr>
              <a:t>后台应用刷新打开；</a:t>
            </a: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  <a:sym typeface="+mn-ea"/>
              </a:rPr>
              <a:t>保持屏幕常亮，不要在节能模式、低电量状态下进行体锻。</a:t>
            </a:r>
            <a:endParaRPr lang="en-US" altLang="zh-CN" sz="2400" spc="-5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zh-CN" altLang="en-US" sz="2400" spc="-5" dirty="0">
              <a:solidFill>
                <a:srgbClr val="FF0000"/>
              </a:solidFill>
              <a:latin typeface="+mn-ea"/>
              <a:cs typeface="+mn-e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4050" y="457200"/>
            <a:ext cx="560832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五．主流机型权限设置</a:t>
            </a:r>
            <a:r>
              <a:rPr spc="170" dirty="0">
                <a:latin typeface="Arial" panose="020B0604020202020204"/>
                <a:cs typeface="Arial" panose="020B0604020202020204"/>
              </a:rPr>
              <a:t>——</a:t>
            </a:r>
            <a:r>
              <a:rPr lang="en-US" spc="170" dirty="0">
                <a:latin typeface="Arial" panose="020B0604020202020204"/>
                <a:cs typeface="Arial" panose="020B0604020202020204"/>
              </a:rPr>
              <a:t>iOS</a:t>
            </a:r>
            <a:r>
              <a:rPr lang="zh-CN" altLang="en-US" spc="170" dirty="0">
                <a:latin typeface="Arial" panose="020B0604020202020204"/>
                <a:cs typeface="Arial" panose="020B0604020202020204"/>
              </a:rPr>
              <a:t>系统</a:t>
            </a:r>
            <a:endParaRPr lang="zh-CN" altLang="en-US" spc="17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2036445"/>
            <a:ext cx="10837545" cy="2435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10000"/>
              </a:lnSpc>
              <a:spcBef>
                <a:spcPts val="95"/>
              </a:spcBef>
            </a:pP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无论使用的是哪一款安卓手机，都需要开启</a:t>
            </a:r>
            <a:r>
              <a:rPr lang="en-US" altLang="zh-CN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GPS</a:t>
            </a: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、蓝牙和网络权限，必须在电源管理中选择</a:t>
            </a:r>
            <a:r>
              <a:rPr sz="24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应用启动管理</a:t>
            </a:r>
            <a:r>
              <a:rPr sz="2400" dirty="0">
                <a:latin typeface="Arial" panose="020B0604020202020204"/>
                <a:cs typeface="Arial" panose="020B0604020202020204"/>
                <a:sym typeface="+mn-ea"/>
              </a:rPr>
              <a:t>——</a:t>
            </a:r>
            <a:r>
              <a:rPr lang="zh-CN" sz="2400" dirty="0">
                <a:latin typeface="Arial" panose="020B0604020202020204"/>
                <a:cs typeface="Arial" panose="020B0604020202020204"/>
                <a:sym typeface="+mn-ea"/>
              </a:rPr>
              <a:t>手动点击</a:t>
            </a:r>
            <a:r>
              <a:rPr sz="24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高校体育</a:t>
            </a:r>
            <a:r>
              <a:rPr sz="2400" dirty="0">
                <a:latin typeface="Arial" panose="020B0604020202020204"/>
                <a:cs typeface="Arial" panose="020B0604020202020204"/>
                <a:sym typeface="+mn-ea"/>
              </a:rPr>
              <a:t>——</a:t>
            </a:r>
            <a:r>
              <a:rPr lang="zh-CN" sz="2400" dirty="0">
                <a:latin typeface="Arial" panose="020B0604020202020204"/>
                <a:cs typeface="Arial" panose="020B0604020202020204"/>
                <a:sym typeface="+mn-ea"/>
              </a:rPr>
              <a:t>手动</a:t>
            </a:r>
            <a:r>
              <a:rPr sz="24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打开</a:t>
            </a:r>
            <a:r>
              <a:rPr lang="zh-CN" sz="24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点击</a:t>
            </a:r>
            <a:r>
              <a:rPr sz="2400" dirty="0">
                <a:solidFill>
                  <a:srgbClr val="00AF5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允许自启动</a:t>
            </a:r>
            <a:r>
              <a:rPr sz="2400" dirty="0">
                <a:latin typeface="微软雅黑" panose="020B0503020204020204" charset="-122"/>
                <a:cs typeface="微软雅黑" panose="020B0503020204020204" charset="-122"/>
                <a:sym typeface="+mn-ea"/>
              </a:rPr>
              <a:t>以及</a:t>
            </a:r>
            <a:r>
              <a:rPr sz="2400" dirty="0">
                <a:solidFill>
                  <a:srgbClr val="00AF50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允许后台活动</a:t>
            </a: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，保持屏幕常亮，不要在节能模式、低电量状态下进行体锻。</a:t>
            </a:r>
            <a:endParaRPr lang="zh-CN" altLang="en-US" sz="2400" spc="-5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  <a:p>
            <a:pPr marL="12700" algn="l">
              <a:lnSpc>
                <a:spcPct val="110000"/>
              </a:lnSpc>
              <a:spcBef>
                <a:spcPts val="95"/>
              </a:spcBef>
            </a:pPr>
            <a:b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</a:b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如果遇到频繁闪退，请将高校体育</a:t>
            </a:r>
            <a:r>
              <a:rPr lang="en-US" altLang="zh-CN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</a:t>
            </a: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列入手机第三方应用管理中</a:t>
            </a:r>
            <a:r>
              <a:rPr lang="zh-CN" altLang="en-US" sz="2400" spc="-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的白名单</a:t>
            </a:r>
            <a:endParaRPr lang="en-US" altLang="zh-CN" sz="2400" spc="-5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  <a:p>
            <a:pPr marL="12700" algn="l">
              <a:lnSpc>
                <a:spcPct val="110000"/>
              </a:lnSpc>
              <a:spcBef>
                <a:spcPts val="95"/>
              </a:spcBef>
            </a:pPr>
            <a:endParaRPr lang="en-US" altLang="zh-CN" sz="2400" spc="-5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4050" y="457200"/>
            <a:ext cx="5480050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0" dirty="0"/>
              <a:t>五．权限设置</a:t>
            </a:r>
            <a:r>
              <a:rPr spc="200" dirty="0">
                <a:latin typeface="Arial" panose="020B0604020202020204"/>
                <a:cs typeface="Arial" panose="020B0604020202020204"/>
              </a:rPr>
              <a:t>——</a:t>
            </a:r>
            <a:r>
              <a:rPr dirty="0"/>
              <a:t>Android</a:t>
            </a:r>
            <a:endParaRPr dirty="0"/>
          </a:p>
        </p:txBody>
      </p:sp>
      <p:sp>
        <p:nvSpPr>
          <p:cNvPr id="4" name="object 3"/>
          <p:cNvSpPr txBox="1"/>
          <p:nvPr/>
        </p:nvSpPr>
        <p:spPr>
          <a:xfrm>
            <a:off x="2971800" y="5105400"/>
            <a:ext cx="6043930" cy="1130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p>
            <a:pPr marL="12700" algn="ctr">
              <a:lnSpc>
                <a:spcPct val="120000"/>
              </a:lnSpc>
              <a:spcBef>
                <a:spcPts val="95"/>
              </a:spcBef>
            </a:pP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遇到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软件使用问题时，请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联系高校体育官方微信号：</a:t>
            </a:r>
            <a:r>
              <a:rPr lang="en-US" altLang="zh-CN" sz="1600" dirty="0">
                <a:latin typeface="微软雅黑" panose="020B0503020204020204" charset="-122"/>
                <a:cs typeface="微软雅黑" panose="020B0503020204020204" charset="-122"/>
              </a:rPr>
              <a:t>SportCampus </a:t>
            </a:r>
            <a:endParaRPr sz="16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algn="ctr">
              <a:lnSpc>
                <a:spcPct val="120000"/>
              </a:lnSpc>
              <a:spcBef>
                <a:spcPts val="95"/>
              </a:spcBef>
            </a:pP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夜间体锻高峰时段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客服在线</a:t>
            </a:r>
            <a:r>
              <a:rPr lang="zh-CN" sz="1600" dirty="0">
                <a:latin typeface="微软雅黑" panose="020B0503020204020204" charset="-122"/>
                <a:cs typeface="微软雅黑" panose="020B0503020204020204" charset="-122"/>
              </a:rPr>
              <a:t>时间较长，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问题将在</a:t>
            </a:r>
            <a:r>
              <a:rPr sz="1600" spc="-5" dirty="0">
                <a:latin typeface="Arial" panose="020B0604020202020204"/>
                <a:cs typeface="Arial" panose="020B0604020202020204"/>
              </a:rPr>
              <a:t>24</a:t>
            </a:r>
            <a:r>
              <a:rPr sz="1600" dirty="0">
                <a:latin typeface="微软雅黑" panose="020B0503020204020204" charset="-122"/>
                <a:cs typeface="微软雅黑" panose="020B0503020204020204" charset="-122"/>
              </a:rPr>
              <a:t>小时内处理</a:t>
            </a:r>
            <a:endParaRPr sz="1600" spc="-5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zh-CN" sz="1600" spc="-5" dirty="0">
              <a:latin typeface="Arial" panose="020B0604020202020204"/>
              <a:cs typeface="Arial" panose="020B0604020202020204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zh-CN" sz="1600" spc="-5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e7e0bf0-f1fa-476d-a77d-856b1d56e725}"/>
</p:tagLst>
</file>

<file path=ppt/tags/tag2.xml><?xml version="1.0" encoding="utf-8"?>
<p:tagLst xmlns:p="http://schemas.openxmlformats.org/presentationml/2006/main">
  <p:tag name="KSO_WM_UNIT_PLACING_PICTURE_USER_VIEWPORT" val="{&quot;height&quot;:7653.599999999999,&quot;width&quot;:4310.4}"/>
</p:tagLst>
</file>

<file path=ppt/tags/tag3.xml><?xml version="1.0" encoding="utf-8"?>
<p:tagLst xmlns:p="http://schemas.openxmlformats.org/presentationml/2006/main">
  <p:tag name="KSO_WM_UNIT_PLACING_PICTURE_USER_VIEWPORT" val="{&quot;height&quot;:7653.599999999999,&quot;width&quot;:4303.198425196851}"/>
</p:tagLst>
</file>

<file path=ppt/tags/tag4.xml><?xml version="1.0" encoding="utf-8"?>
<p:tagLst xmlns:p="http://schemas.openxmlformats.org/presentationml/2006/main">
  <p:tag name="KSO_WM_UNIT_PLACING_PICTURE_USER_VIEWPORT" val="{&quot;height&quot;:28044,&quot;width&quot;:12960}"/>
</p:tagLst>
</file>

<file path=ppt/tags/tag5.xml><?xml version="1.0" encoding="utf-8"?>
<p:tagLst xmlns:p="http://schemas.openxmlformats.org/presentationml/2006/main">
  <p:tag name="KSO_WPP_MARK_KEY" val="8339a26c-6506-4fee-8c9e-1729770241ad"/>
  <p:tag name="COMMONDATA" val="eyJoZGlkIjoiOGRlNWI5OWQ1MGFlMGQ0M2Y3OWZhOWMxYzFiMWI2Mzk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Application>WPS 演示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Arial</vt:lpstr>
      <vt:lpstr>Calibri</vt:lpstr>
      <vt:lpstr>Arial Unicode MS</vt:lpstr>
      <vt:lpstr>Office Theme</vt:lpstr>
      <vt:lpstr>“高校体育”App使用方法</vt:lpstr>
      <vt:lpstr>二、注册与登录：</vt:lpstr>
      <vt:lpstr>转校说明  如果之前使用过高校体育APP，并且帐号依旧在原来的学校，请按以下方式操作  方法一：请提供以下信息     以邮件方式发送至：service@sportcampus.cn，客服修改后会对邮件进行回复  方法二：关注高校体育官方微信号SportCampus，将上述信息留言给客服进行修改  方法三：使用其他手机号进行注册 </vt:lpstr>
      <vt:lpstr>三．体育课程签到</vt:lpstr>
      <vt:lpstr>四．成绩查询</vt:lpstr>
      <vt:lpstr>五．主流机型权限设置——iOS系统</vt:lpstr>
      <vt:lpstr>五．权限设置——Android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“高校体育”App使用方法</dc:title>
  <dc:creator/>
  <cp:lastModifiedBy>蕉蕉</cp:lastModifiedBy>
  <cp:revision>7</cp:revision>
  <dcterms:created xsi:type="dcterms:W3CDTF">2020-10-19T13:57:00Z</dcterms:created>
  <dcterms:modified xsi:type="dcterms:W3CDTF">2023-02-20T11:09:31Z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2019-09-24T16:00:00Z</vt:filetime>
  </property>
  <property fmtid="{D5CDD505-2E9C-101B-9397-08002B2CF9AE}" pid="3" name="Creator">
    <vt:lpwstr>WPS 演示</vt:lpwstr>
  </property>
  <property fmtid="{D5CDD505-2E9C-101B-9397-08002B2CF9AE}" pid="4" name="LastSaved">
    <vt:filetime>2020-10-20T16:00:00Z</vt:filetime>
  </property>
  <property fmtid="{D5CDD505-2E9C-101B-9397-08002B2CF9AE}" pid="5" name="KSOProductBuildVer">
    <vt:lpwstr>2052-11.1.0.13012</vt:lpwstr>
  </property>
  <property fmtid="{D5CDD505-2E9C-101B-9397-08002B2CF9AE}" pid="6" name="ICV">
    <vt:lpwstr>2CEF38698F4B448697F7012FFE2C19DA</vt:lpwstr>
  </property>
</Properties>
</file>